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8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2482-269F-4439-A401-70DEB1449627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09AD-40AA-48B7-8010-5158C6C37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2482-269F-4439-A401-70DEB1449627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09AD-40AA-48B7-8010-5158C6C37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2482-269F-4439-A401-70DEB1449627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09AD-40AA-48B7-8010-5158C6C37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2482-269F-4439-A401-70DEB1449627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09AD-40AA-48B7-8010-5158C6C37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2482-269F-4439-A401-70DEB1449627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09AD-40AA-48B7-8010-5158C6C37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2482-269F-4439-A401-70DEB1449627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09AD-40AA-48B7-8010-5158C6C37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2482-269F-4439-A401-70DEB1449627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09AD-40AA-48B7-8010-5158C6C37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2482-269F-4439-A401-70DEB1449627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09AD-40AA-48B7-8010-5158C6C37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2482-269F-4439-A401-70DEB1449627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09AD-40AA-48B7-8010-5158C6C37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2482-269F-4439-A401-70DEB1449627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09AD-40AA-48B7-8010-5158C6C37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2482-269F-4439-A401-70DEB1449627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09AD-40AA-48B7-8010-5158C6C37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2482-269F-4439-A401-70DEB1449627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09AD-40AA-48B7-8010-5158C6C37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zvezdochka-deti@yandex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ivedu.ru/dep/mouorodnrn/rodn_mkdou12/section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7500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Краткая презентация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образовательной программы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МКДОУ детского сада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вида №12 «Звездочка»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Users\User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14290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5643578"/>
            <a:ext cx="7358114" cy="7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РАЗРАБОТАНА  В СООТВЕТСТВИИ  С   ФЕДЕРАЛЬНЫМ   ГОСУДАРСТВЕННЫМ ОБРАЗОВАТЕЛЬНЫМ  СТАНДАРТОМ  ДОШКОЛЬНОГО  ОБРАЗОВАНИЯ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64293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2020г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та\слайд-шоу на главную страницу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571744"/>
            <a:ext cx="2571768" cy="1835599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750470"/>
            <a:ext cx="2427273" cy="1820455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3" y="3695679"/>
            <a:ext cx="2428891" cy="1821668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285728"/>
            <a:ext cx="39290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осуществляется в пяти образовательных областях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100" y="1487299"/>
            <a:ext cx="7572428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  <a:p>
            <a:pPr lvl="0" algn="just">
              <a:defRPr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предпосылок ценностно-смыслового восприятия произведений искусства</a:t>
            </a:r>
          </a:p>
          <a:p>
            <a:pPr lvl="0" algn="just">
              <a:defRPr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становление эстетического отношения к окружающему миру</a:t>
            </a:r>
          </a:p>
          <a:p>
            <a:pPr lvl="0" algn="just">
              <a:defRPr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представлений о видах искусства</a:t>
            </a:r>
          </a:p>
          <a:p>
            <a:pPr lvl="0" algn="just">
              <a:defRPr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знакомство детей с национальными фольклорными произведениями, произведениями писателей региона</a:t>
            </a:r>
          </a:p>
          <a:p>
            <a:pPr lvl="0" algn="just">
              <a:defRPr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 lvl="0" algn="just">
              <a:defRPr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реализация самостоятельной творческой деятельности детей (изобразительной, конструктивно-модельной, музыкальной,  и др.) </a:t>
            </a: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5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algn="just">
              <a:defRPr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начальных представлений о здоровом образе жизни.</a:t>
            </a:r>
          </a:p>
          <a:p>
            <a:pPr algn="just">
              <a:defRPr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гармоничного физического развития, совершенствование умений и навыков в основных видах движений, воспитание красоты, грациозности, выразительности движений, формирование правильной осанки.</a:t>
            </a:r>
          </a:p>
          <a:p>
            <a:pPr algn="just">
              <a:defRPr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потребности в ежедневной двигательной деятельности. Развитие инициативы, самостоятельности и творчества в двигательной активности, способности к самоконтролю, самооценке при выполнении движений.</a:t>
            </a:r>
          </a:p>
          <a:p>
            <a:pPr algn="just">
              <a:defRPr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интереса к участию в подвижных и спортивных играх и физических упражнениях, активности в самостоятельной двигательной деятельности; интереса и любви к спорту.</a:t>
            </a:r>
          </a:p>
          <a:p>
            <a:pPr lvl="0" algn="just">
              <a:defRPr/>
            </a:pP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142852"/>
            <a:ext cx="1428749" cy="142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500042"/>
            <a:ext cx="39290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образовательного процесса в ДОО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410355"/>
            <a:ext cx="81439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Приоритетное направление -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/>
              <a:t>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дошкольном учреждении педагогами и специалистами ведется систематическая работа по познавательному развитию детей.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выделяем три направления в работе педагогического коллектива по реализации задачи:</a:t>
            </a:r>
          </a:p>
          <a:p>
            <a:pPr lvl="0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оздоровительного направления – обеспечение качественной работы дошкольного учреждения по сохранению здоровья детей,</a:t>
            </a:r>
          </a:p>
          <a:p>
            <a:pPr lvl="0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образовательного направления – обеспечение усвоения систематизированных знаний, формирование познавательных действий, становление сознания, развитие воображения и творческой активности,</a:t>
            </a:r>
          </a:p>
          <a:p>
            <a:pPr lvl="0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воспитательного направления - обеспечение социального формирования личности ребенка.</a:t>
            </a:r>
          </a:p>
          <a:p>
            <a:r>
              <a:rPr lang="ru-RU" sz="15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15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компонент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образовании осуществляется через организацию экологического и патриотического воспитания дошкольников на основе культурных, природных, духовных ценностей родного города, Ивановского края. </a:t>
            </a:r>
          </a:p>
          <a:p>
            <a:r>
              <a:rPr lang="ru-RU" sz="15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Детский сад поддерживает тесную связь с школами и дошкольными учреждениями района, с филиалом Публичной библиотеки, районным домом культуры «Лидер», с центром детского творчества, детской спортивной школой; </a:t>
            </a:r>
          </a:p>
          <a:p>
            <a:pPr lvl="0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детской поликлиникой; с отделом государственной инспекции безопасности дорожного движения; с пожарной частью; со службой занятости населения города, службой социальной защиты населения (отдел по работе с семьей); с отделом опеки и попечительства.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214290"/>
            <a:ext cx="39290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образовательного процесса в ДОУ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857232"/>
            <a:ext cx="778674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ДОО реализуются проекты с участием детей старшего дошкольного возраста, 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педагогов и родителей:</a:t>
            </a:r>
          </a:p>
          <a:p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Студия «ЛЕГО – мастер».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LEGO–конструирование способствует формированию 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умению учиться, добиваться результата, получать новые знания об окружающем мире, закладывает первые предпосылки учебной деятельности. </a:t>
            </a:r>
          </a:p>
          <a:p>
            <a:r>
              <a:rPr lang="ru-RU" sz="1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Лего-конструирование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направлено на развитие следующих процессов: 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Психическое развитие: формирование пространственного мышления, творческого воображения, долгосрочной памяти. 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Физиологическое развитие: развитие мускулатуры рук и костной системы, мелкой моторики движений, координации рук и глаз.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Развитие речи: активизация активного и пассивного словаря, выстраивания монологической и диалогической речи.</a:t>
            </a:r>
          </a:p>
          <a:p>
            <a:r>
              <a:rPr lang="ru-RU" sz="15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Медиа-студия</a:t>
            </a:r>
            <a:r>
              <a:rPr lang="ru-RU" sz="15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«Детские новости».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новая форма игры, игра в телевидение.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Телевидение и журналистика для детей является особым социальным институтом и выполняет определенные функции: информационную, воспитательную, образовательную, познавательную, и функцию социализации. Проект дает возможность упражнения детей в ораторском искусстве и дикторском мастерстве, расширяет представления дошкольников о средствах массовой информации, о роли телевидения в жизни людей, развивает стремление детей общаться со сверстниками и взрослыми в процессе деятельности.</a:t>
            </a:r>
          </a:p>
          <a:p>
            <a:r>
              <a:rPr lang="ru-RU" sz="15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Студия «</a:t>
            </a:r>
            <a:r>
              <a:rPr lang="ru-RU" sz="15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МультКадрики</a:t>
            </a:r>
            <a:r>
              <a:rPr lang="ru-RU" sz="15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анимационной студии ребята знакомятся с историей мультипликации, ее основными видами и техниками, учатся проводить </a:t>
            </a:r>
            <a:r>
              <a:rPr lang="ru-RU" sz="1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покадровые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съемки самостоятельно, используя фотоаппарат или </a:t>
            </a:r>
            <a:r>
              <a:rPr lang="ru-RU" sz="1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веб-камеру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записывать звук, узнают о необходимом для этого оборудовании, правилах записи в специальной компьютерной программе, создают свой собственный </a:t>
            </a:r>
            <a:r>
              <a:rPr lang="ru-RU" sz="1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медиапродукт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(мультфильм).</a:t>
            </a:r>
          </a:p>
          <a:p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785795"/>
            <a:ext cx="8429684" cy="73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Сотрудничество ДОО и семьи строим на следующих принципах:</a:t>
            </a:r>
          </a:p>
          <a:p>
            <a:r>
              <a:rPr lang="ru-RU" sz="1600" dirty="0" smtClean="0"/>
              <a:t>1.  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Принцип личностной ориентации;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 Принцип социального партнерства;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 Принцип социального творчества.  </a:t>
            </a:r>
          </a:p>
          <a:p>
            <a:r>
              <a:rPr lang="ru-RU" sz="15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Основные задачи взаимодействия детского сада с семьей: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изучение отношения педагогов и родителей к различным вопросам воспитания, обучения, развития детей;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знакомство педагогов и родителей с лучшим опытом воспитания в детском саду и семье;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информирование друг друга об актуальных задачах воспитания и обучения детей и о возможностях детского сада и семьи в решении данных задач;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создание в детском саду условий для разнообразного по содержанию и формам сотрудничества;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привлечение семей воспитанников к участию в совместных с педагогами мероприятиях, организуемых в районе (городе, области);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поощрение родителей за внимательное отношение к разнообразным стремлениям и потребностям ребенка.</a:t>
            </a:r>
          </a:p>
          <a:p>
            <a:r>
              <a:rPr lang="ru-RU" sz="15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Основные формы работы с семьей:</a:t>
            </a:r>
          </a:p>
          <a:p>
            <a:pPr fontAlgn="t"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Встречи – знакомства, посещение семей, анкетирование семей.</a:t>
            </a:r>
          </a:p>
          <a:p>
            <a:pPr fontAlgn="t"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Дни открытых дверей, индивидуальные и групповые консультации, родительские собрания, оформление информационных стендов, организация выставок детского творчества, фотовыставок, приглашение родителей на детские концерты и праздники, создание памяток.</a:t>
            </a:r>
          </a:p>
          <a:p>
            <a:pPr fontAlgn="t"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Лекции, семинары, семинары – практикумы, мастер – классы, консультации, беседы, тренинги, создание </a:t>
            </a:r>
            <a:r>
              <a:rPr lang="ru-RU" sz="1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медиатеки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электронные книги.</a:t>
            </a:r>
          </a:p>
          <a:p>
            <a:pPr fontAlgn="t"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организации вечеров музыки и поэзии, гостиных, конкурсов, семейных объединений, праздников, прогулок, экскурсий, семейного театра, к участию в детской исследовательской и проектной деятельности. </a:t>
            </a:r>
          </a:p>
          <a:p>
            <a:endParaRPr lang="ru-RU" sz="1500" b="1" i="1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b="1" i="1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b="1" i="1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0"/>
            <a:ext cx="39290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взаимодействия с семьями воспитанников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1643050"/>
            <a:ext cx="700092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Семейный клуб «Мы – семья»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это одна из эффективных и активных форм сотрудничества, позволяющая активизировать взаимодействие ДОУ с семьями воспитанников в вопросах воспитания и развития детей, привлечь к сотрудничеству не только самых активных и заинтересованных родителей, но и тех родителей, которые очень редко появляются на совместных мероприятиях, ссылаясь на свою занятость. Именно на заседаниях семейного клуба возможна передача опыта различных возрастных поколений, знакомство с различными культурами, народными традициями в укреплении здоровья детей, воспитании толерантности, гражданской принадлежности. Заседания их очень разнообразны по содержанию (дискуссии, ролевые игры, презентации семейного опыта), что способствует гармонизации детско-родительских отношений, выявлению индивидуальных, творческих способностей детей и родителей, трансляции семейного опыта, принятию активной позиции в воспитании ребёнка.</a:t>
            </a:r>
          </a:p>
          <a:p>
            <a:pPr algn="just">
              <a:defRPr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Достаточно эффективными являются такие познавательные формы рабо­ты, как КВН, педагогическая гостиная, круглый стол, «Поле чудес», «Что? Где? Когда?», «Устами младенца», ток-шоу, устный журнал. </a:t>
            </a:r>
          </a:p>
          <a:p>
            <a:pPr algn="just">
              <a:defRPr/>
            </a:pP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43174" y="28572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Семейный клуб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– семья»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221455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3116"/>
            <a:ext cx="6985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kern="10" dirty="0">
                <a:ln w="19050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   Родники,  Ивановская область,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ул.  Народная,  д. 16,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тел.  8- (49336) 2-04-28, факс  8 - (49336) 2-06-36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zvezdochka-deti@yandex.ru</a:t>
            </a:r>
            <a:endParaRPr lang="ru-RU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https://portal.ivedu.ru/dep/mouorodnrn/rodn_mkdou12/section.aspx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428604"/>
            <a:ext cx="5643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вида №12 «Звездочка»</a:t>
            </a:r>
          </a:p>
          <a:p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5143512"/>
            <a:ext cx="8643998" cy="57150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14290"/>
            <a:ext cx="67866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образования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МКДОУ детского сада </a:t>
            </a:r>
            <a:r>
              <a:rPr lang="ru-RU" sz="1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общеазвивающего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вида №12 «Звездочка»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разработана в соответствии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  федеральным   государственным образовательным  стандартом  дошкольного  образования, с учётом  примерной  основной  образовательной программы дошкольного образования и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комплексной образовательной программы дошкольного образования «ДЕТСТВО» под редакцией Т. И. Бабаева, А. Г. Гогоберидзе, О. В. Солнцева и др.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2071678"/>
            <a:ext cx="57864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Образование осуществляется на государственном языке Российской Федерации.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Образовательная программа обеспечивает реализацию </a:t>
            </a:r>
            <a:r>
              <a:rPr lang="ru-RU" sz="1600" dirty="0" err="1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здоровьесберегающих</a:t>
            </a: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игровых технологий, ИКТ технологий, проектной и исследовательской  деятельности   и т.д.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Программа предусматривает  охват образовательными услугами детей от 2мес. до 8 лет.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241899"/>
            <a:ext cx="42862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u="sng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Возрастной диапазон на 2021-2021</a:t>
            </a:r>
          </a:p>
          <a:p>
            <a:pPr lvl="0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Группа раннего возраста (1-3года)</a:t>
            </a:r>
          </a:p>
          <a:p>
            <a:pPr lvl="0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Группа дошкольного возраста (3-4 года);</a:t>
            </a:r>
          </a:p>
          <a:p>
            <a:pPr lvl="0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Группа дошкольного возраста (3-4 года);</a:t>
            </a:r>
          </a:p>
          <a:p>
            <a:pPr lvl="0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Группа дошкольного возраста (4-5 лет);</a:t>
            </a:r>
          </a:p>
          <a:p>
            <a:pPr lvl="0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Группа дошкольного возраста (5-6 лет);                                                       </a:t>
            </a:r>
          </a:p>
          <a:p>
            <a:pPr lvl="0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Группа дошкольного возраста (6-7 лет); </a:t>
            </a:r>
          </a:p>
          <a:p>
            <a:pPr lvl="0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Группа дошкольного возраста (6-7 лет); </a:t>
            </a:r>
          </a:p>
          <a:p>
            <a:pPr lvl="0"/>
            <a:r>
              <a:rPr lang="ru-RU" sz="1600" dirty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Разновозрастная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группа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6" descr="C:\Users\User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14290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500042"/>
            <a:ext cx="39290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опирается на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214422"/>
            <a:ext cx="78581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Федеральные законы:</a:t>
            </a:r>
          </a:p>
          <a:p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- Конвенция о правах ребёнка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- Федеральный Закон «Об образовании в РФ» от 29.12.2012г. №273-ФЗ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Постановления Правительства РФ:</a:t>
            </a:r>
          </a:p>
          <a:p>
            <a:pPr marL="355600" indent="-355600" algn="just">
              <a:spcAft>
                <a:spcPts val="1200"/>
              </a:spcAft>
            </a:pP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- Приказ </a:t>
            </a:r>
            <a:r>
              <a:rPr lang="ru-RU" sz="1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РФ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от 30.08.2013г. № 1014</a:t>
            </a:r>
          </a:p>
          <a:p>
            <a:pPr marL="355600" indent="-355600"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 Министерства образования РФ:</a:t>
            </a:r>
            <a:b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РФ «Об утверждении федерального государственного образовательного стандарта дошкольного образования» от 17.10.2013г. №1155</a:t>
            </a:r>
            <a:b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Санитарных правил СП 2.4.3648-20 «Санитарно-эпидемиологические требования к организации воспитания и обучения, отдыха и оздоровления детей и молодежи»</a:t>
            </a:r>
            <a:b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1.2.3685 - 21 «Гигиенические нормативы и требования к обеспечению безопасности и (или) безвредности для человека факторов среды обитания»</a:t>
            </a:r>
          </a:p>
          <a:p>
            <a:pPr marL="355600" indent="-355600" algn="just"/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Учредительные документы ДОУ:</a:t>
            </a:r>
          </a:p>
          <a:p>
            <a:pPr marL="355600" indent="-355600" algn="just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- Устав ДОУ</a:t>
            </a:r>
          </a:p>
          <a:p>
            <a:pPr marL="355600" indent="-355600" algn="just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- Лицензия и локальные акты ДОУ</a:t>
            </a:r>
          </a:p>
          <a:p>
            <a:pPr marL="355600" indent="-355600"/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- Правила внутреннего распорядка</a:t>
            </a:r>
          </a:p>
        </p:txBody>
      </p:sp>
      <p:pic>
        <p:nvPicPr>
          <p:cNvPr id="6" name="Picture 6" descr="C:\Users\User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14290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214290"/>
            <a:ext cx="39290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обеспечивает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928670"/>
            <a:ext cx="800105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Реализацию </a:t>
            </a:r>
            <a:r>
              <a:rPr lang="ru-RU" sz="15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500" b="1" i="1" u="sng" dirty="0" smtClean="0"/>
              <a:t>: 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благоприятных условий для полноценного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проживания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ребенком </a:t>
            </a: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дошкольного детства; формирование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 базовой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культуры личности; 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всестороннее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психических и физических качеств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соответствии с возрастными и индивидуальными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особенностями; подготовка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 жизни в современном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обществе; формирование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предпосылок к учебной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деятельности; обеспечение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безопасности жизнедеятельности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дошкольника.</a:t>
            </a:r>
          </a:p>
          <a:p>
            <a:r>
              <a:rPr lang="ru-RU" sz="1500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  <a:r>
              <a:rPr lang="ru-RU" sz="15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забота о здоровье, эмоциональном благополучии и </a:t>
            </a:r>
            <a:r>
              <a:rPr lang="ru-RU" sz="1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своевременномвсестороннем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развитии каждого ребенка;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создание в группах атмосферы гуманного и доброжелательного отношения ко всем воспитанникам, что позволяет растить их общительными, добрыми, любознательными, инициативными, стремящимися к самостоятельности и творчеству;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максимальное использование разнообразных видов детской деятельности, их интеграция в целях повышения эффективности воспитательно-образовательного процесса;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творческая организация (</a:t>
            </a:r>
            <a:r>
              <a:rPr lang="ru-RU" sz="1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 воспитательно-образовательного процесса;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уважительное отношение к результатам детского творчества;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единство подходов к воспитанию детей в условиях дошкольного образовательного учреждения и семьи;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•соблюдение в работе детского сада и начальной школы преемственности, исключающей умственные и физические перегрузки в содержании образования детей дошкольного возраста, обеспечивающей отсутствие давления предметного обучения.</a:t>
            </a:r>
          </a:p>
          <a:p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6" descr="C:\Users\User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42852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357166"/>
            <a:ext cx="39290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реализуется в адекватных видах детской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643050"/>
            <a:ext cx="764386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раннем возрасте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предметная деятельность и игры с составными и динамическими игрушками,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экспериментирование с материалами и веществами,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общение со взрослыми и совместные игры со сверстниками под руководством взрослого,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самообслуживание и действия с бытовыми предметами-орудиями,</a:t>
            </a:r>
          </a:p>
          <a:p>
            <a:pPr algn="just">
              <a:buFont typeface="Wingdings" pitchFamily="2" charset="2"/>
              <a:buChar char="v"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восприятие смысла музыки, сказок, стихов, рассматривание картинок,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</a:t>
            </a:r>
          </a:p>
          <a:p>
            <a:pPr algn="just">
              <a:buNone/>
            </a:pPr>
            <a:r>
              <a:rPr lang="ru-RU" sz="15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(включая сюжетно-ролевую игру , игру с правилами и другие виды игры);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коммуникативная (общение и взаимодействие со взрослыми и сверстниками);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 деятельность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художественной литературы и фольклора;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самообслуживание и элементарный бытовой труд (в помещении и на улице);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конструирование из разного материала (конструкторы, бумага, природный и иной материал)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изобразительная (рисование, лепка, аппликация);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двигательная (овладение основными движениями) активность ребенка.</a:t>
            </a:r>
          </a:p>
        </p:txBody>
      </p:sp>
      <p:pic>
        <p:nvPicPr>
          <p:cNvPr id="6" name="Picture 6" descr="C:\Users\User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14290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08" y="214290"/>
            <a:ext cx="45720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освоения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948690"/>
            <a:ext cx="8429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в раннем возрасте: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интересуется окружающими предметами и активно действует с ними; </a:t>
            </a: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моционально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вовлечен в действия с игрушками и другими предметами, стремится </a:t>
            </a: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проявлять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настойчивость в достижении результата своих действий.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Использует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 проявляет навыки опрятности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Владеет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активной речью, включенной в общение; может обращаться с вопросами и просьбами, понимает речь взрослых; знает названия окружающих предметов и игрушек. Речь становится полноценным средством общения с другими детьми. 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Стремится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 общению со взрослыми и активно подражает им в движениях и действиях; появляются игры, в которых ребенок воспроизводит действия взрослого. Эмоционально откликается на игру, предложенную взрослым, принимает игровую задачу.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Проявляет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интерес к сверстникам; наблюдает за их действиями и подражает им. Умеет играть рядом со сверстниками, не мешая им. Проявляет интерес к совместным играм небольшими группами.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Проявляет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интерес к стихам, песням и сказкам, рассматриванию картинок, стремится двигаться под музыку; эмоционально откликается на различные произведения культуры и искусства.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Проявляет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интерес к продуктивной деятельности (рисование, лепка, конструирование, аппликация).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ребенка развита крупная моторика, он стремится осваивать различные виды движений (бег, лазанье, перешагивание и пр.). С интересом участвует в подвижных играх с простым содержанием, несложными движениями.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71425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5786" y="857232"/>
            <a:ext cx="800105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  <a:r>
              <a:rPr lang="ru-RU" sz="15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Ребенок овладевает основными культурными средствами, способами деятельности, проявляет инициативу и самостоятельность в разных видах деятельности —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 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Способен сотрудничать и выполнять как лидерские, так и исполнительские функции в совместной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Проявляет умение слышать других и стремление быть понятым другими. 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Ребенок обладает развитым воображением, которое реализуется в разных видах деятельности, и прежде всего в игре; владеет разными формами и видами игры, различает условную и реальную ситуации; умеет подчиняться разным правилам и социальным нормам. Умеет распознавать различные ситуации и адекватно их оценивать.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Ребенок достаточно хорошо владеет устной речью, может выражать свои мысли и желания, использовать речь для выражения своих мыслей, чувств и желаний, построения речевого высказывания в ситуации общения, выделять звуки в словах, у ребенка складываются предпосылки грамотности.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 ребенка развита крупная и мелкая моторика; он подвижен, вынослив, владеет основными движениями, может контролировать свои движения и управлять ими.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навыки личной гигиены. 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Проявляет ответственность за начатое дело.</a:t>
            </a:r>
          </a:p>
          <a:p>
            <a:pPr>
              <a:buFont typeface="Wingdings" pitchFamily="2" charset="2"/>
              <a:buChar char="v"/>
            </a:pP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14290"/>
            <a:ext cx="45720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освоения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14290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1154275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образования: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Ребенок проявляет любознательность, задает вопросы взрослым и сверстникам, 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интересуется причинно-следственными связями. Способен к принятию собственных решений, опираясь на свои знания и умения в различных видах деятельности. 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Открыт новому, то есть проявляет желание узнавать новое, самостоятельно добывать новые знания; положительно относится к обучению в школе.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Эмоционально отзывается на красоту окружающего мира, произведения народного и профессионального искусства (музыку, танцы, театральную деятельность, изобразительную деятельность и т. д.).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Проявляет патриотические чувства, ощущает гордость за свою страну, ее достижения, имеет представление о ее географическом разнообразии, многонациональности, важнейших исторических событиях.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Имеет первичные представления о себе, семье, традиционных семейных ценностях, включая традиционные </a:t>
            </a:r>
            <a:r>
              <a:rPr lang="ru-RU" sz="15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гендерные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ориентации, проявляет уважение к своему и противоположному полу.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Соблюдает элементарные общепринятые нормы, имеет первичные ценностные представления о том, «что такое хорошо и что такое плохо», стремится поступать хорошо; проявляет уважение к старшим и заботу о младших.</a:t>
            </a:r>
          </a:p>
          <a:p>
            <a:pPr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Имеет начальные представления о здоровом образе жизни. Воспринимает здоровый образ жизни как ценность.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Все перечисленные выше характеристики являются необходимыми предпосылками для перехода на следующий уровень - начального общего образования, успешной адаптации к условиям жизни в общеобразовательной организации и требованиям образовательной деятельности.</a:t>
            </a:r>
          </a:p>
          <a:p>
            <a:pPr>
              <a:buFont typeface="Wingdings" pitchFamily="2" charset="2"/>
              <a:buChar char="v"/>
            </a:pP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14290"/>
            <a:ext cx="45720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освоения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142852"/>
            <a:ext cx="39290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 осуществляется в пяти образовательных областях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357298"/>
            <a:ext cx="785818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</a:t>
            </a:r>
            <a:r>
              <a:rPr lang="ru-RU" sz="15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Усвоение норм и ценностей, принятых в обществе, воспитание моральных и нравственных качеств ребенка, формирование умения правильно оценивать свои поступки и поступки сверстников.</a:t>
            </a:r>
          </a:p>
          <a:p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общения и взаимодействия ребенка с взрослыми и сверстниками, развитие социального и эмоционального интеллекта, эмоциональной отзывчивости, сопереживания, уважительного и доброжелательного отношения к окружающим.</a:t>
            </a:r>
          </a:p>
          <a:p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готовности детей к совместной деятельности, развитие умения договариваться, самостоятельно разрешать конфликты со сверстниками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5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любознательности, познавательной мотивации, познавательных действий, сознания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воображения и творческой активности: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первичных представлений о себе, других людях, объектах окружающего мира, о свойствах и отношениях объектов окружающего мира</a:t>
            </a:r>
          </a:p>
          <a:p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планете Земля как общем доме людей, об особенностях её природы, многообразии стран и народов мира.</a:t>
            </a:r>
          </a:p>
          <a:p>
            <a:r>
              <a:rPr lang="ru-RU" sz="15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свободного общения с взрослыми и детьми, овладение конструктивными способами и средствами взаимодействия с окружающими.</a:t>
            </a:r>
          </a:p>
          <a:p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всех компонентов устной речи детей: грамматического строя речи, связной речи — диалогической и монологической форм; формирование словаря, воспитание звуковой культуры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речи. Практическое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овладение воспитанниками нормами речи.</a:t>
            </a:r>
          </a:p>
          <a:p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2278</Words>
  <Application>Microsoft Office PowerPoint</Application>
  <PresentationFormat>Экран (4:3)</PresentationFormat>
  <Paragraphs>186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Колесова</cp:lastModifiedBy>
  <cp:revision>33</cp:revision>
  <dcterms:created xsi:type="dcterms:W3CDTF">2021-10-17T15:47:38Z</dcterms:created>
  <dcterms:modified xsi:type="dcterms:W3CDTF">2021-10-19T07:48:49Z</dcterms:modified>
</cp:coreProperties>
</file>